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6" r:id="rId2"/>
    <p:sldId id="344" r:id="rId3"/>
    <p:sldId id="345" r:id="rId4"/>
    <p:sldId id="346" r:id="rId5"/>
  </p:sldIdLst>
  <p:sldSz cx="9144000" cy="6858000" type="screen4x3"/>
  <p:notesSz cx="9144000" cy="6858000"/>
  <p:custDataLst>
    <p:tags r:id="rId7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6425" autoAdjust="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88029-1265-4CE0-9E94-3ADCB71C2D94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DA9AC-6F65-436A-8A26-6065FF5E9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28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DA9AC-6F65-436A-8A26-6065FF5E99B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30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7542" y="431114"/>
            <a:ext cx="7728915" cy="74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3444" y="6344411"/>
            <a:ext cx="382524" cy="2880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6276340"/>
          </a:xfrm>
          <a:custGeom>
            <a:avLst/>
            <a:gdLst/>
            <a:ahLst/>
            <a:cxnLst/>
            <a:rect l="l" t="t" r="r" b="b"/>
            <a:pathLst>
              <a:path w="9144000" h="6276340">
                <a:moveTo>
                  <a:pt x="0" y="6275832"/>
                </a:moveTo>
                <a:lnTo>
                  <a:pt x="9144000" y="6275832"/>
                </a:lnTo>
                <a:lnTo>
                  <a:pt x="9144000" y="0"/>
                </a:lnTo>
                <a:lnTo>
                  <a:pt x="0" y="0"/>
                </a:lnTo>
                <a:lnTo>
                  <a:pt x="0" y="6275832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399"/>
                </a:moveTo>
                <a:lnTo>
                  <a:pt x="9144000" y="152399"/>
                </a:lnTo>
                <a:lnTo>
                  <a:pt x="9144000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275832"/>
            <a:ext cx="9144000" cy="429895"/>
          </a:xfrm>
          <a:custGeom>
            <a:avLst/>
            <a:gdLst/>
            <a:ahLst/>
            <a:cxnLst/>
            <a:rect l="l" t="t" r="r" b="b"/>
            <a:pathLst>
              <a:path w="9144000" h="429895">
                <a:moveTo>
                  <a:pt x="9144000" y="0"/>
                </a:moveTo>
                <a:lnTo>
                  <a:pt x="0" y="0"/>
                </a:lnTo>
                <a:lnTo>
                  <a:pt x="0" y="429768"/>
                </a:lnTo>
                <a:lnTo>
                  <a:pt x="9144000" y="429768"/>
                </a:lnTo>
                <a:lnTo>
                  <a:pt x="9144000" y="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542" y="431114"/>
            <a:ext cx="7728915" cy="74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0587" y="1404873"/>
            <a:ext cx="7462824" cy="2530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981"/>
            <a:ext cx="9220200" cy="463619"/>
          </a:xfrm>
          <a:prstGeom prst="rect">
            <a:avLst/>
          </a:prstGeom>
        </p:spPr>
      </p:pic>
      <p:sp>
        <p:nvSpPr>
          <p:cNvPr id="4" name="object 7"/>
          <p:cNvSpPr/>
          <p:nvPr/>
        </p:nvSpPr>
        <p:spPr>
          <a:xfrm>
            <a:off x="0" y="2204720"/>
            <a:ext cx="9144000" cy="1300480"/>
          </a:xfrm>
          <a:custGeom>
            <a:avLst/>
            <a:gdLst/>
            <a:ahLst/>
            <a:cxnLst/>
            <a:rect l="l" t="t" r="r" b="b"/>
            <a:pathLst>
              <a:path w="9144000" h="1300479">
                <a:moveTo>
                  <a:pt x="9144000" y="0"/>
                </a:moveTo>
                <a:lnTo>
                  <a:pt x="0" y="0"/>
                </a:lnTo>
                <a:lnTo>
                  <a:pt x="0" y="1299972"/>
                </a:lnTo>
                <a:lnTo>
                  <a:pt x="9144000" y="129997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6FC0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74493" y="2465645"/>
            <a:ext cx="7728915" cy="523220"/>
          </a:xfrm>
          <a:noFill/>
        </p:spPr>
        <p:txBody>
          <a:bodyPr/>
          <a:lstStyle/>
          <a:p>
            <a:pPr algn="ctr"/>
            <a:r>
              <a:rPr lang="tr-TR" sz="3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</a:t>
            </a:r>
            <a:r>
              <a:rPr lang="tr-TR" sz="3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DÜZENİ</a:t>
            </a:r>
            <a:endParaRPr lang="tr-TR" sz="34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902" y="3915331"/>
            <a:ext cx="3426099" cy="65666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152" y="228600"/>
            <a:ext cx="1371600" cy="1371600"/>
          </a:xfrm>
          <a:prstGeom prst="rect">
            <a:avLst/>
          </a:prstGeom>
        </p:spPr>
      </p:pic>
      <p:grpSp>
        <p:nvGrpSpPr>
          <p:cNvPr id="8" name="Grup 7"/>
          <p:cNvGrpSpPr/>
          <p:nvPr/>
        </p:nvGrpSpPr>
        <p:grpSpPr>
          <a:xfrm>
            <a:off x="152400" y="6282531"/>
            <a:ext cx="8915400" cy="407194"/>
            <a:chOff x="152400" y="6282531"/>
            <a:chExt cx="8915400" cy="407194"/>
          </a:xfrm>
        </p:grpSpPr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6324600"/>
              <a:ext cx="1905000" cy="365125"/>
            </a:xfrm>
            <a:prstGeom prst="rect">
              <a:avLst/>
            </a:prstGeom>
          </p:spPr>
        </p:pic>
        <p:pic>
          <p:nvPicPr>
            <p:cNvPr id="10" name="Resim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82531"/>
              <a:ext cx="407194" cy="407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927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981"/>
            <a:ext cx="9220200" cy="463619"/>
          </a:xfrm>
          <a:prstGeom prst="rect">
            <a:avLst/>
          </a:prstGeom>
        </p:spPr>
      </p:pic>
      <p:sp>
        <p:nvSpPr>
          <p:cNvPr id="12" name="Unvan 1"/>
          <p:cNvSpPr>
            <a:spLocks noGrp="1"/>
          </p:cNvSpPr>
          <p:nvPr>
            <p:ph type="title"/>
          </p:nvPr>
        </p:nvSpPr>
        <p:spPr>
          <a:xfrm>
            <a:off x="685800" y="185429"/>
            <a:ext cx="7728915" cy="384721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 SAYFA DERS DÜZENİ</a:t>
            </a:r>
            <a:endParaRPr lang="tr-T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609600" y="921966"/>
            <a:ext cx="76200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UZEM sistemi içerisinde ana sayfa(kontrol paneli) üzerinde görünen dersleri, geçtiğimiz dönem ve bu dönem derslerini birbirinden ayırabilmek için aşağıdaki yöntem uygulanabilir.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188" y="3505200"/>
            <a:ext cx="7892138" cy="1683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Dikdörtgen 7"/>
          <p:cNvSpPr/>
          <p:nvPr/>
        </p:nvSpPr>
        <p:spPr>
          <a:xfrm>
            <a:off x="7315200" y="4038600"/>
            <a:ext cx="10668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Ok Bağlayıcısı 13"/>
          <p:cNvCxnSpPr/>
          <p:nvPr/>
        </p:nvCxnSpPr>
        <p:spPr>
          <a:xfrm flipH="1" flipV="1">
            <a:off x="6705600" y="3465750"/>
            <a:ext cx="1371600" cy="5728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740257" y="2568609"/>
            <a:ext cx="76200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Resimdeki sembole tıkladıktan sonra karşımıza gelen seçeneklerden,</a:t>
            </a:r>
          </a:p>
          <a:p>
            <a:pPr algn="ctr"/>
            <a:r>
              <a:rPr lang="tr-TR" sz="1600" dirty="0" smtClean="0"/>
              <a:t> </a:t>
            </a:r>
            <a:r>
              <a:rPr lang="tr-TR" sz="1600" dirty="0" smtClean="0">
                <a:solidFill>
                  <a:srgbClr val="92D050"/>
                </a:solidFill>
              </a:rPr>
              <a:t>‘’dersi favorilere ekle’’ </a:t>
            </a:r>
            <a:r>
              <a:rPr lang="tr-TR" sz="1600" dirty="0" smtClean="0"/>
              <a:t>veya </a:t>
            </a:r>
            <a:r>
              <a:rPr lang="tr-TR" sz="1600" dirty="0" smtClean="0">
                <a:solidFill>
                  <a:srgbClr val="92D050"/>
                </a:solidFill>
              </a:rPr>
              <a:t>‘’görünümden kaldır’’ </a:t>
            </a:r>
            <a:r>
              <a:rPr lang="tr-TR" sz="1600" dirty="0" smtClean="0"/>
              <a:t>seçeneği işaretlenir.</a:t>
            </a:r>
          </a:p>
        </p:txBody>
      </p:sp>
      <p:cxnSp>
        <p:nvCxnSpPr>
          <p:cNvPr id="21" name="Düz Ok Bağlayıcısı 20"/>
          <p:cNvCxnSpPr/>
          <p:nvPr/>
        </p:nvCxnSpPr>
        <p:spPr>
          <a:xfrm flipH="1">
            <a:off x="4415574" y="1553470"/>
            <a:ext cx="4026" cy="9611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6" name="Grup 25"/>
          <p:cNvGrpSpPr/>
          <p:nvPr/>
        </p:nvGrpSpPr>
        <p:grpSpPr>
          <a:xfrm>
            <a:off x="152400" y="6282531"/>
            <a:ext cx="8915400" cy="407194"/>
            <a:chOff x="152400" y="6282531"/>
            <a:chExt cx="8915400" cy="407194"/>
          </a:xfrm>
        </p:grpSpPr>
        <p:pic>
          <p:nvPicPr>
            <p:cNvPr id="27" name="Resim 2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6324600"/>
              <a:ext cx="1905000" cy="365125"/>
            </a:xfrm>
            <a:prstGeom prst="rect">
              <a:avLst/>
            </a:prstGeom>
          </p:spPr>
        </p:pic>
        <p:pic>
          <p:nvPicPr>
            <p:cNvPr id="28" name="Resim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82531"/>
              <a:ext cx="407194" cy="407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962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981"/>
            <a:ext cx="9220200" cy="463619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740256" y="1066800"/>
            <a:ext cx="7620000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 </a:t>
            </a:r>
            <a:r>
              <a:rPr lang="tr-TR" sz="1600" dirty="0" smtClean="0">
                <a:solidFill>
                  <a:schemeClr val="bg1"/>
                </a:solidFill>
              </a:rPr>
              <a:t>Bir önceki sayfada, </a:t>
            </a:r>
            <a:r>
              <a:rPr lang="tr-TR" sz="1600" dirty="0" smtClean="0">
                <a:solidFill>
                  <a:srgbClr val="92D050"/>
                </a:solidFill>
              </a:rPr>
              <a:t>‘’Dersi favorilere ekle’’ </a:t>
            </a:r>
            <a:r>
              <a:rPr lang="tr-TR" sz="1600" dirty="0" smtClean="0">
                <a:solidFill>
                  <a:schemeClr val="bg1"/>
                </a:solidFill>
              </a:rPr>
              <a:t>seçeneğine tıkladıysak sadece favori dersleri görebilmek için aşağıdaki </a:t>
            </a:r>
            <a:r>
              <a:rPr lang="tr-TR" sz="1600" dirty="0" smtClean="0">
                <a:solidFill>
                  <a:srgbClr val="92D050"/>
                </a:solidFill>
              </a:rPr>
              <a:t>‘’Yıldızlı’’ </a:t>
            </a:r>
            <a:r>
              <a:rPr lang="tr-TR" sz="1600" dirty="0" smtClean="0">
                <a:solidFill>
                  <a:schemeClr val="bg1"/>
                </a:solidFill>
              </a:rPr>
              <a:t>sekmesi işaretlenir. </a:t>
            </a:r>
          </a:p>
          <a:p>
            <a:pPr algn="ctr"/>
            <a:r>
              <a:rPr lang="tr-TR" sz="1600" dirty="0" smtClean="0"/>
              <a:t> </a:t>
            </a:r>
            <a:r>
              <a:rPr lang="tr-TR" sz="1600" dirty="0" smtClean="0">
                <a:solidFill>
                  <a:srgbClr val="92D050"/>
                </a:solidFill>
              </a:rPr>
              <a:t>‘’Görünümden kaldır’’ </a:t>
            </a:r>
            <a:r>
              <a:rPr lang="tr-TR" sz="1600" dirty="0" smtClean="0"/>
              <a:t>seçeneğine tıkladıysak derslerimizi görebilmek için</a:t>
            </a:r>
          </a:p>
          <a:p>
            <a:pPr algn="ctr"/>
            <a:r>
              <a:rPr lang="tr-TR" sz="1600" dirty="0" smtClean="0"/>
              <a:t> </a:t>
            </a:r>
            <a:r>
              <a:rPr lang="tr-TR" sz="1600" dirty="0" smtClean="0">
                <a:solidFill>
                  <a:srgbClr val="92D050"/>
                </a:solidFill>
              </a:rPr>
              <a:t>‘’Görünümden kaldırıldı’’ </a:t>
            </a:r>
            <a:r>
              <a:rPr lang="tr-TR" sz="1600" dirty="0" smtClean="0"/>
              <a:t>sekmesi işaretlenir..</a:t>
            </a: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685800" y="185429"/>
            <a:ext cx="7728915" cy="384721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 SAYFA DERS DÜZENİ</a:t>
            </a:r>
            <a:endParaRPr lang="tr-T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39" y="2601218"/>
            <a:ext cx="8235033" cy="2383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Dikdörtgen 5"/>
          <p:cNvSpPr/>
          <p:nvPr/>
        </p:nvSpPr>
        <p:spPr>
          <a:xfrm>
            <a:off x="533400" y="4267200"/>
            <a:ext cx="1371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520931" y="4625799"/>
            <a:ext cx="1371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8" name="Grup 7"/>
          <p:cNvGrpSpPr/>
          <p:nvPr/>
        </p:nvGrpSpPr>
        <p:grpSpPr>
          <a:xfrm>
            <a:off x="152400" y="6282531"/>
            <a:ext cx="8915400" cy="407194"/>
            <a:chOff x="152400" y="6282531"/>
            <a:chExt cx="8915400" cy="407194"/>
          </a:xfrm>
        </p:grpSpPr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6324600"/>
              <a:ext cx="1905000" cy="365125"/>
            </a:xfrm>
            <a:prstGeom prst="rect">
              <a:avLst/>
            </a:prstGeom>
          </p:spPr>
        </p:pic>
        <p:pic>
          <p:nvPicPr>
            <p:cNvPr id="10" name="Resim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82531"/>
              <a:ext cx="407194" cy="407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020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981"/>
            <a:ext cx="9220200" cy="463619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600200"/>
            <a:ext cx="7815647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Metin kutusu 4"/>
          <p:cNvSpPr txBox="1"/>
          <p:nvPr/>
        </p:nvSpPr>
        <p:spPr>
          <a:xfrm>
            <a:off x="304800" y="1066800"/>
            <a:ext cx="1409701" cy="3385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Örnek; Yıldızlı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04800" y="3276600"/>
            <a:ext cx="2667000" cy="3385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Örnek; Görünümden kaldırıldı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3886200"/>
            <a:ext cx="7830887" cy="1226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" name="Grup 7"/>
          <p:cNvGrpSpPr/>
          <p:nvPr/>
        </p:nvGrpSpPr>
        <p:grpSpPr>
          <a:xfrm>
            <a:off x="152400" y="6282531"/>
            <a:ext cx="8915400" cy="407194"/>
            <a:chOff x="152400" y="6282531"/>
            <a:chExt cx="8915400" cy="407194"/>
          </a:xfrm>
        </p:grpSpPr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6324600"/>
              <a:ext cx="1905000" cy="365125"/>
            </a:xfrm>
            <a:prstGeom prst="rect">
              <a:avLst/>
            </a:prstGeom>
          </p:spPr>
        </p:pic>
        <p:pic>
          <p:nvPicPr>
            <p:cNvPr id="10" name="Resim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82531"/>
              <a:ext cx="407194" cy="407194"/>
            </a:xfrm>
            <a:prstGeom prst="rect">
              <a:avLst/>
            </a:prstGeom>
          </p:spPr>
        </p:pic>
      </p:grpSp>
      <p:sp>
        <p:nvSpPr>
          <p:cNvPr id="11" name="Unvan 1"/>
          <p:cNvSpPr>
            <a:spLocks noGrp="1"/>
          </p:cNvSpPr>
          <p:nvPr>
            <p:ph type="title"/>
          </p:nvPr>
        </p:nvSpPr>
        <p:spPr>
          <a:xfrm>
            <a:off x="685800" y="185429"/>
            <a:ext cx="7728915" cy="384721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 SAYFA DERS DÜZENİ</a:t>
            </a:r>
            <a:endParaRPr lang="tr-T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62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FD7EFC28-F46E-4689-ABBC-C05673B7A1A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İSPRİNGCLOUDFOLDERID" val="1"/>
  <p:tag name="İSPRİNGONLİNEFOLDERID" val="1"/>
  <p:tag name="ISPRING_OUTPUT_FOLDER" val="[[&quot;j+\uFFFD&gt;{8BD10BA2-833D-45BF-841A-5225BEDD394E}&quot;,&quot;C:\\Users\\UZEMPRO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Öğretim Yönetim Sistemi Klavuz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AFE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3015</TotalTime>
  <Words>110</Words>
  <Application>Microsoft Office PowerPoint</Application>
  <PresentationFormat>Ekran Gösterisi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DERS DÜZENİ</vt:lpstr>
      <vt:lpstr>ANA SAYFA DERS DÜZENİ</vt:lpstr>
      <vt:lpstr>ANA SAYFA DERS DÜZENİ</vt:lpstr>
      <vt:lpstr>ANA SAYFA DERS DÜZENİ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Yönetim Sistemi Klavuz</dc:title>
  <dc:creator>UZEM</dc:creator>
  <cp:lastModifiedBy>UZEM</cp:lastModifiedBy>
  <cp:revision>108</cp:revision>
  <dcterms:created xsi:type="dcterms:W3CDTF">2020-09-07T08:18:42Z</dcterms:created>
  <dcterms:modified xsi:type="dcterms:W3CDTF">2021-03-01T08:53:09Z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2020-09-07T00:00:00Z</vt:filetime>
  </property>
</Properties>
</file>